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41DB04-EE36-4F68-BBC0-3565F8282254}" type="datetimeFigureOut">
              <a:rPr lang="en-US" smtClean="0"/>
              <a:pPr/>
              <a:t>3/13/2015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31E002E-455A-4DDA-BF04-C472005EB72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657600"/>
            <a:ext cx="7406640" cy="1240464"/>
          </a:xfrm>
        </p:spPr>
        <p:txBody>
          <a:bodyPr/>
          <a:lstStyle/>
          <a:p>
            <a:r>
              <a:rPr lang="en-US" b="1" dirty="0" smtClean="0">
                <a:solidFill>
                  <a:srgbClr val="FFC000"/>
                </a:solidFill>
                <a:latin typeface="Algerian" pitchFamily="82" charset="0"/>
              </a:rPr>
              <a:t>V P &amp; R P T P Science College, </a:t>
            </a:r>
            <a:r>
              <a:rPr lang="en-US" b="1" dirty="0" err="1" smtClean="0">
                <a:solidFill>
                  <a:srgbClr val="FFC000"/>
                </a:solidFill>
                <a:latin typeface="Algerian" pitchFamily="82" charset="0"/>
              </a:rPr>
              <a:t>Vallabha</a:t>
            </a:r>
            <a:r>
              <a:rPr lang="en-US" b="1" dirty="0" smtClean="0">
                <a:solidFill>
                  <a:srgbClr val="FFC000"/>
                </a:solidFill>
                <a:latin typeface="Algerian" pitchFamily="82" charset="0"/>
              </a:rPr>
              <a:t> Vidyanagar</a:t>
            </a:r>
            <a:endParaRPr lang="en-US" b="1" dirty="0">
              <a:solidFill>
                <a:srgbClr val="FFC000"/>
              </a:solidFill>
              <a:latin typeface="Algerian" pitchFamily="82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Topic: </a:t>
            </a:r>
            <a:r>
              <a:rPr smtClean="0"/>
              <a:t>Registers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Business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encourage business governments give easy </a:t>
            </a:r>
            <a:r>
              <a:rPr lang="en-US" b="1" u="sng" dirty="0" smtClean="0"/>
              <a:t>credit</a:t>
            </a:r>
            <a:r>
              <a:rPr lang="en-US" u="sng" dirty="0" smtClean="0"/>
              <a:t> and</a:t>
            </a:r>
            <a:r>
              <a:rPr lang="en-US" dirty="0" smtClean="0"/>
              <a:t> provide</a:t>
            </a:r>
            <a:r>
              <a:rPr lang="en-US" u="sng" dirty="0" smtClean="0"/>
              <a:t> infra</a:t>
            </a:r>
            <a:r>
              <a:rPr lang="en-US" b="1" u="sng" dirty="0" smtClean="0"/>
              <a:t>structure</a:t>
            </a:r>
            <a:r>
              <a:rPr lang="en-US" dirty="0" smtClean="0"/>
              <a:t>   to companies or individuals.  People should not acquire land through fraudulent</a:t>
            </a:r>
            <a:r>
              <a:rPr lang="en-US" b="1" dirty="0" smtClean="0"/>
              <a:t> </a:t>
            </a:r>
            <a:r>
              <a:rPr lang="en-US" dirty="0" smtClean="0"/>
              <a:t>means.  Otherwise the matter will have to be settled through</a:t>
            </a:r>
            <a:r>
              <a:rPr lang="en-US" b="1" dirty="0" smtClean="0"/>
              <a:t> litigation</a:t>
            </a:r>
            <a:r>
              <a:rPr lang="en-US" dirty="0" smtClean="0"/>
              <a:t> which is a lengthy process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HEALTH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Modern </a:t>
            </a:r>
            <a:r>
              <a:rPr lang="en-US" dirty="0" smtClean="0"/>
              <a:t>life is very different from earlier times. Our life has changed because of a luxurious life style. Our life has become </a:t>
            </a:r>
            <a:r>
              <a:rPr lang="en-US" b="1" u="sng" dirty="0" smtClean="0"/>
              <a:t>sedentary.</a:t>
            </a:r>
            <a:r>
              <a:rPr lang="en-US" u="sng" dirty="0" smtClean="0"/>
              <a:t> </a:t>
            </a:r>
            <a:r>
              <a:rPr lang="en-US" dirty="0" smtClean="0"/>
              <a:t>If people do not exercise and consume more fast food and food rich in   fats and sugar, there is risk of their putting on weight and become </a:t>
            </a:r>
            <a:r>
              <a:rPr lang="en-US" b="1" u="sng" dirty="0" smtClean="0"/>
              <a:t>obese.</a:t>
            </a:r>
            <a:r>
              <a:rPr lang="en-US" dirty="0" smtClean="0"/>
              <a:t>  It can lead to risks of </a:t>
            </a:r>
            <a:r>
              <a:rPr lang="en-US" b="1" u="sng" dirty="0" smtClean="0"/>
              <a:t>hyper-tension</a:t>
            </a:r>
            <a:r>
              <a:rPr lang="en-US" u="sng" dirty="0" smtClean="0"/>
              <a:t>,</a:t>
            </a:r>
            <a:r>
              <a:rPr lang="en-US" dirty="0" smtClean="0"/>
              <a:t> diabetes and even</a:t>
            </a:r>
            <a:r>
              <a:rPr lang="en-US" u="sng" dirty="0" smtClean="0"/>
              <a:t> </a:t>
            </a:r>
            <a:r>
              <a:rPr lang="en-US" b="1" u="sng" dirty="0" smtClean="0"/>
              <a:t>stroke.</a:t>
            </a:r>
            <a:r>
              <a:rPr lang="en-US" u="sng" dirty="0" smtClean="0"/>
              <a:t> </a:t>
            </a:r>
            <a:r>
              <a:rPr lang="en-US" dirty="0" smtClean="0"/>
              <a:t>Moreover long and different working hours force people to consume more fast food and junk food which lack </a:t>
            </a:r>
            <a:r>
              <a:rPr lang="en-US" b="1" u="sng" dirty="0" smtClean="0"/>
              <a:t>dietary </a:t>
            </a:r>
            <a:r>
              <a:rPr lang="en-US" b="1" u="sng" dirty="0" err="1" smtClean="0"/>
              <a:t>fibre</a:t>
            </a:r>
            <a:r>
              <a:rPr lang="en-US" u="sng" dirty="0" smtClean="0"/>
              <a:t> </a:t>
            </a:r>
            <a:r>
              <a:rPr lang="en-US" dirty="0" smtClean="0"/>
              <a:t>and are full of </a:t>
            </a:r>
            <a:r>
              <a:rPr lang="en-US" b="1" u="sng" dirty="0" smtClean="0"/>
              <a:t>saturated fat.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ENVIRONMENT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To </a:t>
            </a:r>
            <a:r>
              <a:rPr lang="en-US" dirty="0" smtClean="0"/>
              <a:t>control </a:t>
            </a:r>
            <a:r>
              <a:rPr lang="en-US" b="1" u="sng" dirty="0" smtClean="0"/>
              <a:t>global warming</a:t>
            </a:r>
            <a:r>
              <a:rPr lang="en-US" dirty="0" smtClean="0"/>
              <a:t>  all countries are coming together to control  </a:t>
            </a:r>
            <a:r>
              <a:rPr lang="en-US" b="1" dirty="0" smtClean="0"/>
              <a:t> </a:t>
            </a:r>
            <a:r>
              <a:rPr lang="en-US" b="1" u="sng" dirty="0" smtClean="0"/>
              <a:t>emission</a:t>
            </a:r>
            <a:r>
              <a:rPr lang="en-US" dirty="0" smtClean="0"/>
              <a:t> levels from industries and vehicles. It has been argued that any development has to be </a:t>
            </a:r>
            <a:r>
              <a:rPr lang="en-US" b="1" u="sng" dirty="0" smtClean="0"/>
              <a:t>sustainable</a:t>
            </a:r>
            <a:r>
              <a:rPr lang="en-US" u="sng" dirty="0" smtClean="0"/>
              <a:t>.</a:t>
            </a:r>
            <a:r>
              <a:rPr lang="en-US" dirty="0" smtClean="0"/>
              <a:t> We have to focus on </a:t>
            </a:r>
            <a:r>
              <a:rPr lang="en-US" b="1" u="sng" dirty="0" smtClean="0"/>
              <a:t>forestry </a:t>
            </a:r>
            <a:r>
              <a:rPr lang="en-US" dirty="0" smtClean="0"/>
              <a:t>and </a:t>
            </a:r>
            <a:r>
              <a:rPr lang="en-US" b="1" u="sng" dirty="0" smtClean="0"/>
              <a:t>conservation</a:t>
            </a:r>
            <a:r>
              <a:rPr lang="en-US" u="sng" dirty="0" smtClean="0"/>
              <a:t> </a:t>
            </a:r>
            <a:r>
              <a:rPr lang="en-US" dirty="0" smtClean="0"/>
              <a:t>to  save this earth from destruction.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 smtClean="0"/>
              <a:t>Registers are words that are typically used in particular field.  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				Environment</a:t>
            </a:r>
          </a:p>
          <a:p>
            <a:pPr lvl="0"/>
            <a:r>
              <a:rPr lang="en-US" b="1" dirty="0" smtClean="0"/>
              <a:t>Poaching</a:t>
            </a:r>
            <a:r>
              <a:rPr lang="en-US" dirty="0" smtClean="0"/>
              <a:t>---- To catch and kill animals without permission</a:t>
            </a:r>
          </a:p>
          <a:p>
            <a:pPr lvl="0"/>
            <a:r>
              <a:rPr lang="en-US" b="1" dirty="0" smtClean="0"/>
              <a:t>Depletion</a:t>
            </a:r>
            <a:r>
              <a:rPr lang="en-US" dirty="0" smtClean="0"/>
              <a:t>---a) Reduction: (of the ozone layer) </a:t>
            </a:r>
          </a:p>
          <a:p>
            <a:pPr lvl="0"/>
            <a:r>
              <a:rPr lang="en-US" b="1" dirty="0" smtClean="0"/>
              <a:t>Toxic</a:t>
            </a:r>
            <a:r>
              <a:rPr lang="en-US" dirty="0" smtClean="0"/>
              <a:t>-------Poisonous: The toxicity of the drug severely limits its use.</a:t>
            </a:r>
          </a:p>
          <a:p>
            <a:pPr lvl="0"/>
            <a:r>
              <a:rPr lang="en-US" b="1" dirty="0" smtClean="0"/>
              <a:t>Landfill</a:t>
            </a:r>
            <a:r>
              <a:rPr lang="en-US" dirty="0" smtClean="0"/>
              <a:t>- Getting rid of large amounts of rubbish by burying   it, / or a place where rubbish is  buried</a:t>
            </a:r>
          </a:p>
          <a:p>
            <a:pPr lvl="0"/>
            <a:r>
              <a:rPr lang="en-US" b="1" dirty="0" smtClean="0"/>
              <a:t>Marine</a:t>
            </a:r>
            <a:r>
              <a:rPr lang="en-US" dirty="0" smtClean="0"/>
              <a:t>----- Related to the sea ( </a:t>
            </a:r>
            <a:r>
              <a:rPr lang="en-US" i="1" dirty="0" smtClean="0"/>
              <a:t>The oil slick seriously threatens marine life   in the </a:t>
            </a:r>
            <a:endParaRPr lang="en-US" dirty="0" smtClean="0"/>
          </a:p>
          <a:p>
            <a:r>
              <a:rPr lang="en-US" i="1" dirty="0" smtClean="0"/>
              <a:t>Sea)</a:t>
            </a:r>
            <a:endParaRPr lang="en-US" dirty="0" smtClean="0"/>
          </a:p>
          <a:p>
            <a:pPr lvl="0"/>
            <a:r>
              <a:rPr lang="en-US" b="1" dirty="0" smtClean="0"/>
              <a:t>National Park</a:t>
            </a:r>
            <a:r>
              <a:rPr lang="en-US" dirty="0" smtClean="0"/>
              <a:t>--- Area of a country that is protected by the government because of its </a:t>
            </a:r>
          </a:p>
          <a:p>
            <a:r>
              <a:rPr lang="en-US" dirty="0" smtClean="0"/>
              <a:t>Natural beauty</a:t>
            </a:r>
            <a:r>
              <a:rPr lang="en-US" i="1" dirty="0" smtClean="0"/>
              <a:t>    </a:t>
            </a:r>
            <a:r>
              <a:rPr lang="en-US" dirty="0" smtClean="0"/>
              <a:t> or    because it has a special history</a:t>
            </a:r>
          </a:p>
          <a:p>
            <a:pPr lvl="0"/>
            <a:r>
              <a:rPr lang="en-US" b="1" dirty="0" smtClean="0"/>
              <a:t>Habitat</a:t>
            </a:r>
            <a:r>
              <a:rPr lang="en-US" dirty="0" smtClean="0"/>
              <a:t>----The natural surroundings in which an animal or plant usually lives: With so many areas of woodland being cut down, a lot of wildlife is losing its natural habitat.’</a:t>
            </a:r>
          </a:p>
          <a:p>
            <a:pPr lvl="0"/>
            <a:r>
              <a:rPr lang="en-US" b="1" dirty="0" smtClean="0"/>
              <a:t>Pollutants</a:t>
            </a:r>
            <a:r>
              <a:rPr lang="en-US" dirty="0" smtClean="0"/>
              <a:t>---- A substance that pollutes: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14400" y="609600"/>
            <a:ext cx="7772400" cy="541020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Sewage</a:t>
            </a:r>
            <a:r>
              <a:rPr lang="en-US" dirty="0" smtClean="0"/>
              <a:t> ----- Waste matter such as water or human urine or excrement:</a:t>
            </a:r>
          </a:p>
          <a:p>
            <a:pPr lvl="0"/>
            <a:r>
              <a:rPr lang="en-US" dirty="0" smtClean="0"/>
              <a:t> </a:t>
            </a:r>
            <a:r>
              <a:rPr lang="en-US" b="1" dirty="0" smtClean="0"/>
              <a:t>Encroachment</a:t>
            </a:r>
            <a:r>
              <a:rPr lang="en-US" dirty="0" smtClean="0"/>
              <a:t>-----To gradually cover more and more of an area of land:</a:t>
            </a:r>
          </a:p>
          <a:p>
            <a:pPr lvl="0"/>
            <a:r>
              <a:rPr lang="en-US" b="1" dirty="0" smtClean="0"/>
              <a:t>Global warming-----</a:t>
            </a:r>
            <a:r>
              <a:rPr lang="en-US" dirty="0" smtClean="0"/>
              <a:t>A gradual increase in world temperatures caused by polluting gases such   as carbon dioxide which are collecting in the air around Earth  and  preventing heat   escaping into space.</a:t>
            </a:r>
          </a:p>
          <a:p>
            <a:pPr lvl="0"/>
            <a:r>
              <a:rPr lang="en-US" b="1" dirty="0" smtClean="0"/>
              <a:t>Forestry </a:t>
            </a:r>
            <a:r>
              <a:rPr lang="en-US" dirty="0" smtClean="0"/>
              <a:t>-----           Planting of trees in a systematic way to increase green cover over a wide area.</a:t>
            </a:r>
          </a:p>
          <a:p>
            <a:pPr lvl="0"/>
            <a:r>
              <a:rPr lang="en-US" b="1" dirty="0" smtClean="0"/>
              <a:t>Flora-Fauna</a:t>
            </a:r>
            <a:r>
              <a:rPr lang="en-US" dirty="0" smtClean="0"/>
              <a:t>----- plants and animals.</a:t>
            </a:r>
          </a:p>
          <a:p>
            <a:pPr lvl="0"/>
            <a:r>
              <a:rPr lang="en-US" b="1" dirty="0" smtClean="0"/>
              <a:t>fossilize </a:t>
            </a:r>
            <a:r>
              <a:rPr lang="en-US" dirty="0" smtClean="0"/>
              <a:t>----     To become a fossil: </a:t>
            </a:r>
            <a:r>
              <a:rPr lang="en-US" b="1" dirty="0" smtClean="0"/>
              <a:t>(bone, a shell or the shape of a plant or animal which has been preserved in rock for a very long period is called a FOSSIL)</a:t>
            </a:r>
            <a:endParaRPr lang="en-US" dirty="0" smtClean="0"/>
          </a:p>
          <a:p>
            <a:pPr lvl="0"/>
            <a:r>
              <a:rPr lang="en-US" b="1" dirty="0" smtClean="0"/>
              <a:t>Exploitation</a:t>
            </a:r>
            <a:r>
              <a:rPr lang="en-US" dirty="0" smtClean="0"/>
              <a:t> --To use something for advantage:</a:t>
            </a:r>
          </a:p>
          <a:p>
            <a:pPr lvl="0"/>
            <a:r>
              <a:rPr lang="en-US" b="1" dirty="0" smtClean="0"/>
              <a:t>Sanctuary</a:t>
            </a:r>
            <a:r>
              <a:rPr lang="en-US" dirty="0" smtClean="0"/>
              <a:t>----A place where birds or animals can live and be protected, especially from hunters or dangerous conditions: a wildlife   /  bird sanctuary</a:t>
            </a:r>
          </a:p>
          <a:p>
            <a:pPr lvl="0"/>
            <a:r>
              <a:rPr lang="en-US" b="1" dirty="0" smtClean="0"/>
              <a:t>Conservatory:            </a:t>
            </a:r>
            <a:r>
              <a:rPr lang="en-US" dirty="0" smtClean="0"/>
              <a:t>A glass room usually connected to a house, in which plants are grown and kept.</a:t>
            </a:r>
          </a:p>
          <a:p>
            <a:pPr lvl="0"/>
            <a:r>
              <a:rPr lang="en-US" b="1" dirty="0" smtClean="0"/>
              <a:t>Bio terrorism  </a:t>
            </a:r>
            <a:r>
              <a:rPr lang="en-US" dirty="0" smtClean="0"/>
              <a:t>: The use of germs (= extremely small organisms) during periods of war to cause disease among enemy soldiers or among crops in enemy countries</a:t>
            </a:r>
          </a:p>
          <a:p>
            <a:pPr lvl="0"/>
            <a:r>
              <a:rPr lang="en-US" b="1" dirty="0" smtClean="0"/>
              <a:t>Reclamation</a:t>
            </a:r>
            <a:r>
              <a:rPr lang="en-US" dirty="0" smtClean="0"/>
              <a:t>:	The attempt to make land suitable for building or farming.</a:t>
            </a:r>
          </a:p>
          <a:p>
            <a:pPr lvl="0"/>
            <a:r>
              <a:rPr lang="en-US" dirty="0" smtClean="0"/>
              <a:t>S</a:t>
            </a:r>
            <a:r>
              <a:rPr lang="en-US" b="1" dirty="0" smtClean="0"/>
              <a:t>ustainable  </a:t>
            </a:r>
            <a:r>
              <a:rPr lang="en-US" dirty="0" smtClean="0"/>
              <a:t>  : Causing little or no damage to the environment and therefore able to continue for a long time: A large international meeting was held with the aim of promoting sustainable development in all countries.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sng" dirty="0" smtClean="0"/>
              <a:t>HEALTH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Malnutrition:</a:t>
            </a:r>
            <a:r>
              <a:rPr lang="en-US" dirty="0" smtClean="0"/>
              <a:t>  physical weakness and bad health caused by a lack of food, or by a lack  balanced diet.</a:t>
            </a:r>
          </a:p>
          <a:p>
            <a:pPr lvl="0"/>
            <a:r>
              <a:rPr lang="en-US" b="1" dirty="0" smtClean="0"/>
              <a:t>Dietary:</a:t>
            </a:r>
            <a:r>
              <a:rPr lang="en-US" dirty="0" smtClean="0"/>
              <a:t> relating to your diet: Dietary habits can be very difficult to change. </a:t>
            </a:r>
          </a:p>
          <a:p>
            <a:r>
              <a:rPr lang="en-US" dirty="0" smtClean="0"/>
              <a:t> </a:t>
            </a:r>
          </a:p>
          <a:p>
            <a:pPr lvl="0"/>
            <a:r>
              <a:rPr lang="en-US" b="1" dirty="0" smtClean="0"/>
              <a:t>Chronic</a:t>
            </a:r>
            <a:r>
              <a:rPr lang="en-US" dirty="0" smtClean="0"/>
              <a:t> -- continuing for a long time:  chronic (diseases/conditions)</a:t>
            </a:r>
          </a:p>
          <a:p>
            <a:pPr lvl="0"/>
            <a:r>
              <a:rPr lang="en-US" b="1" dirty="0" smtClean="0"/>
              <a:t>Saturated fat:</a:t>
            </a:r>
            <a:r>
              <a:rPr lang="en-US" dirty="0" smtClean="0"/>
              <a:t> A type of fat found in meat, eggs, milk, cheese, etc, which is thought to be bad for your health:</a:t>
            </a:r>
          </a:p>
          <a:p>
            <a:pPr lvl="0"/>
            <a:r>
              <a:rPr lang="en-US" b="1" dirty="0" smtClean="0"/>
              <a:t>Anti-oxidant : </a:t>
            </a:r>
            <a:r>
              <a:rPr lang="en-US" dirty="0" smtClean="0"/>
              <a:t>A substance which slows down the rate at which something decays because of oxidization (= combining with oxygen)</a:t>
            </a:r>
          </a:p>
          <a:p>
            <a:pPr lvl="0"/>
            <a:r>
              <a:rPr lang="en-US" b="1" dirty="0" smtClean="0"/>
              <a:t>Obesity:   </a:t>
            </a:r>
            <a:r>
              <a:rPr lang="en-US" dirty="0" smtClean="0"/>
              <a:t>The condition of being extremely fat.</a:t>
            </a:r>
          </a:p>
          <a:p>
            <a:pPr lvl="0"/>
            <a:r>
              <a:rPr lang="en-US" b="1" dirty="0" smtClean="0"/>
              <a:t>Sedentary--        </a:t>
            </a:r>
            <a:r>
              <a:rPr lang="en-US" dirty="0" smtClean="0"/>
              <a:t>Involving little exercise or physical activity:  a sedentary job/occupation/life</a:t>
            </a:r>
          </a:p>
          <a:p>
            <a:pPr lvl="0"/>
            <a:r>
              <a:rPr lang="en-US" b="1" dirty="0" smtClean="0"/>
              <a:t>contagious</a:t>
            </a:r>
            <a:r>
              <a:rPr lang="en-US" dirty="0" smtClean="0"/>
              <a:t>---     A disease that can be caught by touching someone with the disease or a piece of infected clothing:</a:t>
            </a:r>
          </a:p>
          <a:p>
            <a:pPr lvl="0"/>
            <a:r>
              <a:rPr lang="en-US" b="1" dirty="0" smtClean="0"/>
              <a:t>Impair</a:t>
            </a:r>
            <a:r>
              <a:rPr lang="en-US" dirty="0" smtClean="0"/>
              <a:t>- Spoil or weaken something so that it is less effective: </a:t>
            </a:r>
          </a:p>
          <a:p>
            <a:pPr lvl="0"/>
            <a:r>
              <a:rPr lang="en-US" b="1" dirty="0" smtClean="0"/>
              <a:t>Catalyst </a:t>
            </a:r>
            <a:r>
              <a:rPr lang="en-US" dirty="0" smtClean="0"/>
              <a:t>--  Something that makes a chemical reaction happen more quickly without itself being changed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lvl="0"/>
            <a:r>
              <a:rPr lang="en-US" b="1" dirty="0" smtClean="0"/>
              <a:t>Convalesce</a:t>
            </a:r>
            <a:r>
              <a:rPr lang="en-US" dirty="0" smtClean="0"/>
              <a:t>    -- to rest in order to get better after an illness:</a:t>
            </a:r>
          </a:p>
          <a:p>
            <a:pPr lvl="0"/>
            <a:r>
              <a:rPr lang="en-US" b="1" dirty="0" smtClean="0"/>
              <a:t>Supplement   --something which is added to something else in order to improve it or complete it;/ something extra:</a:t>
            </a:r>
            <a:endParaRPr lang="en-US" dirty="0" smtClean="0"/>
          </a:p>
          <a:p>
            <a:pPr lvl="0"/>
            <a:r>
              <a:rPr lang="en-US" b="1" dirty="0" smtClean="0"/>
              <a:t>Allergen    :   A substance which can cause an allergy</a:t>
            </a:r>
            <a:r>
              <a:rPr lang="en-US" dirty="0" smtClean="0"/>
              <a:t> (= condition of the body reacting badly to something), but which is harmless to most people.</a:t>
            </a:r>
          </a:p>
          <a:p>
            <a:pPr lvl="0"/>
            <a:r>
              <a:rPr lang="en-US" dirty="0" smtClean="0"/>
              <a:t>S</a:t>
            </a:r>
            <a:r>
              <a:rPr lang="en-US" b="1" dirty="0" smtClean="0"/>
              <a:t>troke</a:t>
            </a:r>
            <a:r>
              <a:rPr lang="en-US" dirty="0" smtClean="0"/>
              <a:t> (ILLNESS):       a sudden change in the blood supply to a part of the brain, which can cause a loss of the ability to move particular parts of the body:</a:t>
            </a:r>
          </a:p>
          <a:p>
            <a:pPr lvl="0"/>
            <a:r>
              <a:rPr lang="en-US" b="1" dirty="0" smtClean="0"/>
              <a:t>Embryo </a:t>
            </a:r>
            <a:r>
              <a:rPr lang="en-US" dirty="0" smtClean="0"/>
              <a:t> : An animal that is developing either in its mother's womb or in an egg, or a plant that is developing in a seed:</a:t>
            </a:r>
          </a:p>
          <a:p>
            <a:pPr lvl="0"/>
            <a:r>
              <a:rPr lang="en-US" b="1" dirty="0" smtClean="0"/>
              <a:t>syndrome--  </a:t>
            </a:r>
            <a:r>
              <a:rPr lang="en-US" dirty="0" smtClean="0"/>
              <a:t>: A combination of medical problems that commonly go together, which might show the existence of a particular disease or mental condition</a:t>
            </a:r>
          </a:p>
          <a:p>
            <a:pPr lvl="0"/>
            <a:r>
              <a:rPr lang="en-US" b="1" dirty="0" smtClean="0"/>
              <a:t>Hypertension </a:t>
            </a:r>
            <a:r>
              <a:rPr lang="en-US" dirty="0" smtClean="0"/>
              <a:t>   -- A medical condition in which your blood pressure is extremely high.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BUSINESS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en-US" b="1" dirty="0" smtClean="0"/>
              <a:t>Agenda</a:t>
            </a:r>
            <a:r>
              <a:rPr lang="en-US" dirty="0" smtClean="0"/>
              <a:t> -- a list of matters to be discussed at a meeting:</a:t>
            </a:r>
          </a:p>
          <a:p>
            <a:pPr lvl="0"/>
            <a:r>
              <a:rPr lang="en-US" b="1" dirty="0" smtClean="0"/>
              <a:t>FEASIBLE</a:t>
            </a:r>
            <a:r>
              <a:rPr lang="en-US" dirty="0" smtClean="0"/>
              <a:t> --possible or reasonable:</a:t>
            </a:r>
          </a:p>
          <a:p>
            <a:pPr lvl="0"/>
            <a:r>
              <a:rPr lang="en-US" b="1" dirty="0" smtClean="0"/>
              <a:t>Advertisement--</a:t>
            </a:r>
            <a:r>
              <a:rPr lang="en-US" dirty="0" smtClean="0"/>
              <a:t> a picture, short film, song, etc. which tries to persuade people to  buy a product or service:</a:t>
            </a:r>
          </a:p>
          <a:p>
            <a:pPr lvl="0"/>
            <a:r>
              <a:rPr lang="en-US" b="1" dirty="0" smtClean="0"/>
              <a:t>Marketing--</a:t>
            </a:r>
            <a:r>
              <a:rPr lang="en-US" dirty="0" smtClean="0"/>
              <a:t>   a job that involves encouraging people to buy a product or service:</a:t>
            </a:r>
          </a:p>
          <a:p>
            <a:pPr lvl="0"/>
            <a:r>
              <a:rPr lang="en-US" b="1" dirty="0" smtClean="0"/>
              <a:t>Consolidate</a:t>
            </a:r>
            <a:r>
              <a:rPr lang="en-US" dirty="0" smtClean="0"/>
              <a:t>   ----   To become stronger:</a:t>
            </a:r>
          </a:p>
          <a:p>
            <a:pPr lvl="0"/>
            <a:r>
              <a:rPr lang="en-US" b="1" dirty="0" smtClean="0"/>
              <a:t>Strategy</a:t>
            </a:r>
            <a:r>
              <a:rPr lang="en-US" dirty="0" smtClean="0"/>
              <a:t> --  detailed plan </a:t>
            </a:r>
          </a:p>
          <a:p>
            <a:pPr lvl="0"/>
            <a:r>
              <a:rPr lang="en-US" b="1" dirty="0" smtClean="0"/>
              <a:t>Infrastructure--</a:t>
            </a:r>
            <a:r>
              <a:rPr lang="en-US" dirty="0" smtClean="0"/>
              <a:t> the basic systems and services, such as transport and power supplies, that a country or organization uses in order to work effectively:</a:t>
            </a:r>
          </a:p>
          <a:p>
            <a:pPr lvl="0"/>
            <a:r>
              <a:rPr lang="en-US" b="1" dirty="0" err="1" smtClean="0"/>
              <a:t>Amalgation</a:t>
            </a:r>
            <a:r>
              <a:rPr lang="en-US" b="1" dirty="0" smtClean="0"/>
              <a:t>-  </a:t>
            </a:r>
            <a:r>
              <a:rPr lang="en-US" dirty="0" smtClean="0"/>
              <a:t>to join or unite to form a larger organization or group, or to make separate organizations do this:</a:t>
            </a:r>
          </a:p>
          <a:p>
            <a:pPr lvl="0"/>
            <a:r>
              <a:rPr lang="en-US" b="1" dirty="0" smtClean="0"/>
              <a:t>Litigation</a:t>
            </a:r>
            <a:r>
              <a:rPr lang="en-US" dirty="0" smtClean="0"/>
              <a:t>-- the process of taking a case to a law court so that an official decision can be made:</a:t>
            </a:r>
          </a:p>
          <a:p>
            <a:pPr lvl="0"/>
            <a:r>
              <a:rPr lang="en-US" b="1" dirty="0" smtClean="0"/>
              <a:t>Incorporation </a:t>
            </a:r>
            <a:r>
              <a:rPr lang="en-US" dirty="0" smtClean="0"/>
              <a:t>–1 to include something as part of something larger:</a:t>
            </a:r>
          </a:p>
          <a:p>
            <a:pPr lvl="0"/>
            <a:r>
              <a:rPr lang="en-US" b="1" dirty="0" smtClean="0"/>
              <a:t>Manufacture </a:t>
            </a:r>
            <a:r>
              <a:rPr lang="en-US" dirty="0" smtClean="0"/>
              <a:t>---   produce</a:t>
            </a:r>
          </a:p>
          <a:p>
            <a:pPr lvl="0"/>
            <a:r>
              <a:rPr lang="en-US" b="1" dirty="0" smtClean="0"/>
              <a:t>Fraudulent--    </a:t>
            </a:r>
            <a:r>
              <a:rPr lang="en-US" dirty="0" smtClean="0"/>
              <a:t>dishonest and illegal: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b="1" dirty="0" smtClean="0"/>
              <a:t>Customs-- </a:t>
            </a:r>
            <a:r>
              <a:rPr lang="en-US" dirty="0" smtClean="0"/>
              <a:t>the place at a port, airport or border where travelers’ bags are looked at to find out if any goods are being carried illegally:</a:t>
            </a:r>
          </a:p>
          <a:p>
            <a:pPr lvl="0"/>
            <a:r>
              <a:rPr lang="en-US" b="1" dirty="0" smtClean="0"/>
              <a:t>Brokerage</a:t>
            </a:r>
            <a:r>
              <a:rPr lang="en-US" dirty="0" smtClean="0"/>
              <a:t> – commission paid to agent or company for services provided</a:t>
            </a:r>
          </a:p>
          <a:p>
            <a:pPr lvl="0"/>
            <a:r>
              <a:rPr lang="en-US" b="1" dirty="0" smtClean="0"/>
              <a:t>Arbitration-- </a:t>
            </a:r>
            <a:r>
              <a:rPr lang="en-US" dirty="0" smtClean="0"/>
              <a:t>to make a judgment in an argument, usually because asked to do so by those involved:</a:t>
            </a:r>
          </a:p>
          <a:p>
            <a:pPr lvl="0"/>
            <a:r>
              <a:rPr lang="en-US" dirty="0" smtClean="0"/>
              <a:t>Many well wishers arbitrated between </a:t>
            </a:r>
            <a:r>
              <a:rPr lang="en-US" dirty="0" err="1" smtClean="0"/>
              <a:t>Ambani</a:t>
            </a:r>
            <a:r>
              <a:rPr lang="en-US" dirty="0" smtClean="0"/>
              <a:t> brothers (</a:t>
            </a:r>
            <a:r>
              <a:rPr lang="en-US" dirty="0" err="1" smtClean="0"/>
              <a:t>Mukesh</a:t>
            </a:r>
            <a:r>
              <a:rPr lang="en-US" dirty="0" smtClean="0"/>
              <a:t> &amp; Anil) to settle their disputes.</a:t>
            </a:r>
          </a:p>
          <a:p>
            <a:pPr lvl="0"/>
            <a:r>
              <a:rPr lang="en-US" b="1" dirty="0" smtClean="0"/>
              <a:t>Monopoly</a:t>
            </a:r>
            <a:r>
              <a:rPr lang="en-US" dirty="0" smtClean="0"/>
              <a:t>-- an organization or group which has complete control of something, especially an area of business, so that others have no share:</a:t>
            </a:r>
          </a:p>
          <a:p>
            <a:pPr lvl="0"/>
            <a:r>
              <a:rPr lang="en-US" b="1" dirty="0" smtClean="0"/>
              <a:t>Invest</a:t>
            </a:r>
            <a:r>
              <a:rPr lang="en-US" dirty="0" smtClean="0"/>
              <a:t>-- to put money, effort, time etc. into something to make a profit or to get an advantage: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LAW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55000" lnSpcReduction="20000"/>
          </a:bodyPr>
          <a:lstStyle/>
          <a:p>
            <a:pPr lvl="0"/>
            <a:r>
              <a:rPr lang="en-US" sz="2800" b="1" dirty="0" smtClean="0"/>
              <a:t>Trial</a:t>
            </a:r>
            <a:r>
              <a:rPr lang="en-US" sz="2800" dirty="0" smtClean="0"/>
              <a:t>--   (LEGAL PROCESS) the hearing of statements and showing of objects, etc. in a court of law to   a judge  to decide whether a person is guilty of a crime or to decide a case or a legal matter:</a:t>
            </a:r>
          </a:p>
          <a:p>
            <a:pPr lvl="0"/>
            <a:r>
              <a:rPr lang="en-US" sz="2800" b="1" dirty="0" smtClean="0"/>
              <a:t>Sentence</a:t>
            </a:r>
            <a:r>
              <a:rPr lang="en-US" sz="2800" dirty="0" smtClean="0"/>
              <a:t> —   A punishment that a judge gives to someone</a:t>
            </a:r>
            <a:r>
              <a:rPr lang="en-US" sz="2800" b="1" dirty="0" smtClean="0"/>
              <a:t> </a:t>
            </a:r>
            <a:r>
              <a:rPr lang="en-US" sz="2800" dirty="0" smtClean="0"/>
              <a:t>who has been declared guilty of a crime.</a:t>
            </a:r>
          </a:p>
          <a:p>
            <a:pPr lvl="0"/>
            <a:r>
              <a:rPr lang="en-US" sz="2800" b="1" dirty="0" smtClean="0"/>
              <a:t>Cross Examine</a:t>
            </a:r>
            <a:r>
              <a:rPr lang="en-US" sz="2800" dirty="0" smtClean="0"/>
              <a:t>— To question someone thoroughly especially a witness in a court of law</a:t>
            </a:r>
          </a:p>
          <a:p>
            <a:pPr lvl="0"/>
            <a:r>
              <a:rPr lang="en-US" sz="2800" b="1" dirty="0" smtClean="0"/>
              <a:t>Defense</a:t>
            </a:r>
            <a:r>
              <a:rPr lang="en-US" sz="2800" dirty="0" smtClean="0"/>
              <a:t>—        The things that are said in a court of law to prove that that someone is not guilty of a crime.</a:t>
            </a:r>
          </a:p>
          <a:p>
            <a:pPr lvl="0"/>
            <a:r>
              <a:rPr lang="en-US" sz="2800" b="1" dirty="0" smtClean="0"/>
              <a:t>Prosecution-</a:t>
            </a:r>
            <a:r>
              <a:rPr lang="en-US" sz="2800" dirty="0" smtClean="0"/>
              <a:t>-   The   lawyers in a trial who try to prove that a person accused of committing</a:t>
            </a:r>
          </a:p>
          <a:p>
            <a:pPr lvl="2"/>
            <a:r>
              <a:rPr lang="en-US" dirty="0" smtClean="0"/>
              <a:t>a crime is guilty of that crime:</a:t>
            </a:r>
          </a:p>
          <a:p>
            <a:pPr lvl="0"/>
            <a:r>
              <a:rPr lang="en-US" sz="2800" b="1" dirty="0" smtClean="0"/>
              <a:t>Acquit</a:t>
            </a:r>
            <a:r>
              <a:rPr lang="en-US" sz="2800" dirty="0" smtClean="0"/>
              <a:t>—   To give a decision in a court of law that someone is not guilty.</a:t>
            </a:r>
          </a:p>
          <a:p>
            <a:pPr lvl="0"/>
            <a:r>
              <a:rPr lang="en-US" sz="2800" b="1" dirty="0" smtClean="0"/>
              <a:t>Convict-</a:t>
            </a:r>
            <a:r>
              <a:rPr lang="en-US" sz="2800" dirty="0" smtClean="0"/>
              <a:t>    To   decide officially in a court of law that someone is guilty of a crime:   </a:t>
            </a:r>
          </a:p>
          <a:p>
            <a:pPr lvl="2"/>
            <a:r>
              <a:rPr lang="en-US" dirty="0" err="1" smtClean="0"/>
              <a:t>Eg</a:t>
            </a:r>
            <a:r>
              <a:rPr lang="en-US" dirty="0" smtClean="0"/>
              <a:t> He has twice been convicted of robbery/arson.</a:t>
            </a:r>
          </a:p>
          <a:p>
            <a:pPr lvl="0"/>
            <a:r>
              <a:rPr lang="en-US" sz="2800" b="1" dirty="0" smtClean="0"/>
              <a:t>Verdict-</a:t>
            </a:r>
            <a:r>
              <a:rPr lang="en-US" sz="2800" dirty="0" smtClean="0"/>
              <a:t>-   An official   judgment given at the end of the trial</a:t>
            </a:r>
          </a:p>
          <a:p>
            <a:pPr lvl="0"/>
            <a:r>
              <a:rPr lang="en-US" sz="2800" b="1" dirty="0" smtClean="0"/>
              <a:t>Evidence</a:t>
            </a:r>
            <a:r>
              <a:rPr lang="en-US" sz="2800" dirty="0" smtClean="0"/>
              <a:t>    (proof) —Facts objects or signs that make you believe that something </a:t>
            </a:r>
          </a:p>
          <a:p>
            <a:pPr lvl="2"/>
            <a:r>
              <a:rPr lang="en-US" dirty="0" smtClean="0"/>
              <a:t>exists or is true/ Information given in a     court of law to prove that someone is guilty </a:t>
            </a:r>
          </a:p>
          <a:p>
            <a:pPr lvl="2"/>
            <a:r>
              <a:rPr lang="en-US" dirty="0" smtClean="0"/>
              <a:t>or not guilty</a:t>
            </a:r>
          </a:p>
          <a:p>
            <a:pPr lvl="0"/>
            <a:r>
              <a:rPr lang="en-US" sz="2800" b="1" dirty="0" smtClean="0"/>
              <a:t>Bankrupt</a:t>
            </a:r>
            <a:r>
              <a:rPr lang="en-US" sz="2800" dirty="0" smtClean="0"/>
              <a:t>-- Unable</a:t>
            </a:r>
            <a:r>
              <a:rPr lang="en-US" sz="2800" b="1" dirty="0" smtClean="0"/>
              <a:t> to pay what you owe</a:t>
            </a:r>
            <a:r>
              <a:rPr lang="en-US" sz="2800" dirty="0" smtClean="0"/>
              <a:t>, and having control of your financial matters given, by a court of law,  to a person who sells your property to pay your debts: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MEDIA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b="1" dirty="0" smtClean="0"/>
              <a:t>Journalese </a:t>
            </a:r>
            <a:r>
              <a:rPr lang="en-US" dirty="0" smtClean="0"/>
              <a:t>--   A style of language considered typical of newspapers, which is full of expressions that have been used so often that they have become almost meaningless.</a:t>
            </a:r>
          </a:p>
          <a:p>
            <a:pPr lvl="0"/>
            <a:r>
              <a:rPr lang="en-US" b="1" dirty="0" smtClean="0"/>
              <a:t>Advertorial</a:t>
            </a:r>
            <a:r>
              <a:rPr lang="en-US" dirty="0" smtClean="0"/>
              <a:t> -- An advertisement in a newspaper or magazine that is designed to look like an article .</a:t>
            </a:r>
          </a:p>
          <a:p>
            <a:pPr lvl="0"/>
            <a:r>
              <a:rPr lang="en-US" b="1" dirty="0" smtClean="0"/>
              <a:t>Blurb</a:t>
            </a:r>
            <a:r>
              <a:rPr lang="en-US" dirty="0" smtClean="0"/>
              <a:t> -- A short description of a book or film, etc., written by the people who have produced it, and intended to make people want to buy it or see it: The blurb on the back of the book says that it 'will touch your heart'.</a:t>
            </a:r>
          </a:p>
          <a:p>
            <a:pPr lvl="0"/>
            <a:r>
              <a:rPr lang="en-US" b="1" dirty="0" smtClean="0"/>
              <a:t>Obituary</a:t>
            </a:r>
            <a:r>
              <a:rPr lang="en-US" dirty="0" smtClean="0"/>
              <a:t> -- A    report, especially in a newspaper, which gives the news of someone's death and details about their life.</a:t>
            </a:r>
          </a:p>
          <a:p>
            <a:pPr lvl="0"/>
            <a:r>
              <a:rPr lang="en-US" b="1" dirty="0" smtClean="0"/>
              <a:t>Banner</a:t>
            </a:r>
            <a:r>
              <a:rPr lang="en-US" dirty="0" smtClean="0"/>
              <a:t> --   An advertisement that appears across the top of a web page.</a:t>
            </a:r>
          </a:p>
          <a:p>
            <a:pPr lvl="0"/>
            <a:r>
              <a:rPr lang="en-US" b="1" dirty="0" smtClean="0"/>
              <a:t>Bulletin</a:t>
            </a:r>
            <a:r>
              <a:rPr lang="en-US" dirty="0" smtClean="0"/>
              <a:t> -- </a:t>
            </a:r>
            <a:r>
              <a:rPr lang="en-US" i="1" dirty="0" smtClean="0"/>
              <a:t>a short news programme on television or radio often about</a:t>
            </a:r>
            <a:r>
              <a:rPr lang="en-US" dirty="0" smtClean="0"/>
              <a:t> something that has just happened, or a short newspaper printed by an organization: an hourly news bulletin .The company publishes a fortnightly bulletin for its staff.</a:t>
            </a:r>
          </a:p>
          <a:p>
            <a:pPr lvl="0"/>
            <a:r>
              <a:rPr lang="en-US" b="1" dirty="0" smtClean="0"/>
              <a:t>Pagination</a:t>
            </a:r>
            <a:r>
              <a:rPr lang="en-US" dirty="0" smtClean="0"/>
              <a:t> -- the way in which the pages of a book or document, etc. are numbered.</a:t>
            </a:r>
          </a:p>
          <a:p>
            <a:pPr lvl="0"/>
            <a:r>
              <a:rPr lang="en-US" b="1" dirty="0" smtClean="0"/>
              <a:t>Streamer</a:t>
            </a:r>
            <a:r>
              <a:rPr lang="en-US" dirty="0" smtClean="0"/>
              <a:t> –  A long roll of </a:t>
            </a:r>
            <a:r>
              <a:rPr lang="en-US" dirty="0" err="1" smtClean="0"/>
              <a:t>coloured</a:t>
            </a:r>
            <a:r>
              <a:rPr lang="en-US" dirty="0" smtClean="0"/>
              <a:t> paper</a:t>
            </a:r>
          </a:p>
          <a:p>
            <a:r>
              <a:rPr lang="en-US" dirty="0" smtClean="0"/>
              <a:t> </a:t>
            </a:r>
          </a:p>
          <a:p>
            <a:pPr lvl="0"/>
            <a:r>
              <a:rPr lang="en-US" b="1" dirty="0" smtClean="0"/>
              <a:t>Centre- spread</a:t>
            </a:r>
            <a:r>
              <a:rPr lang="en-US" dirty="0" smtClean="0"/>
              <a:t> --   The two pages opposite each other in the middle of a newspaper or magazine, which deal only with one particular subject and include many pictures:</a:t>
            </a:r>
          </a:p>
          <a:p>
            <a:pPr lvl="0"/>
            <a:r>
              <a:rPr lang="en-US" b="1" dirty="0" smtClean="0"/>
              <a:t>News worthiness</a:t>
            </a:r>
            <a:r>
              <a:rPr lang="en-US" dirty="0" smtClean="0"/>
              <a:t> -- interesting enough to be described in a news report: 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</TotalTime>
  <Words>1357</Words>
  <Application>Microsoft Office PowerPoint</Application>
  <PresentationFormat>On-screen Show (4:3)</PresentationFormat>
  <Paragraphs>97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Topic: Registers</vt:lpstr>
      <vt:lpstr>Slide 2</vt:lpstr>
      <vt:lpstr>Slide 3</vt:lpstr>
      <vt:lpstr>HEALTH </vt:lpstr>
      <vt:lpstr>Slide 5</vt:lpstr>
      <vt:lpstr>BUSINESS </vt:lpstr>
      <vt:lpstr>Slide 7</vt:lpstr>
      <vt:lpstr>LAW </vt:lpstr>
      <vt:lpstr>MEDIA </vt:lpstr>
      <vt:lpstr>Business </vt:lpstr>
      <vt:lpstr>HEALTH </vt:lpstr>
      <vt:lpstr>ENVIRONMENT 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Topic: Note-Taking</dc:title>
  <dc:creator>engish</dc:creator>
  <cp:lastModifiedBy>engish</cp:lastModifiedBy>
  <cp:revision>5</cp:revision>
  <dcterms:created xsi:type="dcterms:W3CDTF">2015-02-25T07:12:10Z</dcterms:created>
  <dcterms:modified xsi:type="dcterms:W3CDTF">2015-03-13T10:25:40Z</dcterms:modified>
</cp:coreProperties>
</file>